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78" r:id="rId3"/>
    <p:sldId id="279" r:id="rId4"/>
    <p:sldId id="284" r:id="rId5"/>
    <p:sldId id="285" r:id="rId6"/>
    <p:sldId id="286" r:id="rId7"/>
    <p:sldId id="288" r:id="rId8"/>
    <p:sldId id="289" r:id="rId9"/>
    <p:sldId id="287" r:id="rId10"/>
    <p:sldId id="290" r:id="rId11"/>
    <p:sldId id="280" r:id="rId12"/>
    <p:sldId id="281" r:id="rId13"/>
    <p:sldId id="282" r:id="rId14"/>
    <p:sldId id="283" r:id="rId15"/>
    <p:sldId id="271" r:id="rId16"/>
    <p:sldId id="272" r:id="rId17"/>
  </p:sldIdLst>
  <p:sldSz cx="9144000" cy="6858000" type="screen4x3"/>
  <p:notesSz cx="6858000" cy="914400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504" autoAdjust="0"/>
  </p:normalViewPr>
  <p:slideViewPr>
    <p:cSldViewPr>
      <p:cViewPr varScale="1">
        <p:scale>
          <a:sx n="108" d="100"/>
          <a:sy n="108" d="100"/>
        </p:scale>
        <p:origin x="8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A75F6C-67E4-4C56-82AA-38B421561B8D}" type="datetimeFigureOut">
              <a:rPr lang="ru-RU" smtClean="0"/>
              <a:t>20.07.2020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BCB451-0E06-4420-A742-3D8BC951A6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782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732B5-1F7B-457D-9DA8-299C568A6105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9E7E-4705-4997-8D3B-EA6C36787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732B5-1F7B-457D-9DA8-299C568A6105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9E7E-4705-4997-8D3B-EA6C36787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732B5-1F7B-457D-9DA8-299C568A6105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9E7E-4705-4997-8D3B-EA6C36787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732B5-1F7B-457D-9DA8-299C568A6105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9E7E-4705-4997-8D3B-EA6C36787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732B5-1F7B-457D-9DA8-299C568A6105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9E7E-4705-4997-8D3B-EA6C36787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732B5-1F7B-457D-9DA8-299C568A6105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9E7E-4705-4997-8D3B-EA6C36787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732B5-1F7B-457D-9DA8-299C568A6105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9E7E-4705-4997-8D3B-EA6C36787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732B5-1F7B-457D-9DA8-299C568A6105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9E7E-4705-4997-8D3B-EA6C36787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732B5-1F7B-457D-9DA8-299C568A6105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9E7E-4705-4997-8D3B-EA6C36787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732B5-1F7B-457D-9DA8-299C568A6105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9E7E-4705-4997-8D3B-EA6C36787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732B5-1F7B-457D-9DA8-299C568A6105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9E7E-4705-4997-8D3B-EA6C36787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0732B5-1F7B-457D-9DA8-299C568A6105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59E7E-4705-4997-8D3B-EA6C36787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3082354"/>
          </a:xfrm>
        </p:spPr>
        <p:txBody>
          <a:bodyPr>
            <a:normAutofit/>
          </a:bodyPr>
          <a:lstStyle/>
          <a:p>
            <a:r>
              <a:rPr lang="ru-RU" b="1" dirty="0" smtClean="0"/>
              <a:t>Инструктаж с обучающимися</a:t>
            </a:r>
            <a:br>
              <a:rPr lang="ru-RU" b="1" dirty="0" smtClean="0"/>
            </a:br>
            <a:r>
              <a:rPr lang="ru-RU" b="1" dirty="0" smtClean="0"/>
              <a:t>«Безопасное лето - 2020»</a:t>
            </a:r>
            <a:endParaRPr lang="ru-RU" b="1" dirty="0"/>
          </a:p>
        </p:txBody>
      </p:sp>
      <p:pic>
        <p:nvPicPr>
          <p:cNvPr id="3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988840"/>
            <a:ext cx="5652570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9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87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48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54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41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ПРАВИЛА БЕСКОНФЛИКТНОГО ПОВЕДЕНИЯ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96751"/>
            <a:ext cx="8002588" cy="5328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1556792"/>
            <a:ext cx="8291264" cy="4896544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  и  соблюдай  эти  правила.  </a:t>
            </a: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Отдыхай,  набирайся  сил.</a:t>
            </a:r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Счастливых  и  безопасных  тебе  каникул!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50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85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72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9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41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78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47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53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7a34cca22561c7acd85e2673075831832d4944c"/>
</p:tagLst>
</file>

<file path=ppt/theme/theme1.xml><?xml version="1.0" encoding="utf-8"?>
<a:theme xmlns:a="http://schemas.openxmlformats.org/drawingml/2006/main" name="yellow_and_flowers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yellow_and_flowers</Template>
  <TotalTime>589</TotalTime>
  <Words>23</Words>
  <Application>Microsoft Office PowerPoint</Application>
  <PresentationFormat>Экран (4:3)</PresentationFormat>
  <Paragraphs>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yellow_and_flowers</vt:lpstr>
      <vt:lpstr>Инструктаж с обучающимися «Безопасное лето - 2020»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ПРАВИЛА БЕСКОНФЛИКТНОГО ПОВЕДЕНИЯ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школьников в период летних каникул</dc:title>
  <dc:creator>Admin</dc:creator>
  <cp:lastModifiedBy>Teacher</cp:lastModifiedBy>
  <cp:revision>73</cp:revision>
  <dcterms:created xsi:type="dcterms:W3CDTF">2020-05-15T12:17:39Z</dcterms:created>
  <dcterms:modified xsi:type="dcterms:W3CDTF">2020-07-20T06:57:05Z</dcterms:modified>
</cp:coreProperties>
</file>